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4" r:id="rId9"/>
    <p:sldId id="265" r:id="rId10"/>
    <p:sldId id="266" r:id="rId11"/>
    <p:sldId id="267" r:id="rId12"/>
    <p:sldId id="262" r:id="rId13"/>
    <p:sldId id="268" r:id="rId14"/>
    <p:sldId id="269" r:id="rId15"/>
    <p:sldId id="270" r:id="rId16"/>
    <p:sldId id="272" r:id="rId17"/>
    <p:sldId id="271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DFDFF"/>
    <a:srgbClr val="FE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9442" autoAdjust="0"/>
  </p:normalViewPr>
  <p:slideViewPr>
    <p:cSldViewPr snapToGrid="0">
      <p:cViewPr varScale="1">
        <p:scale>
          <a:sx n="85" d="100"/>
          <a:sy n="85" d="100"/>
        </p:scale>
        <p:origin x="9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BFCA-2E1B-48DB-BF5A-5CC83DFEAFAB}" type="datetimeFigureOut">
              <a:rPr lang="es-MX" smtClean="0"/>
              <a:t>28/01/2021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D6E8-2219-4D23-BF68-569DD8E1D69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80733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BFCA-2E1B-48DB-BF5A-5CC83DFEAFAB}" type="datetimeFigureOut">
              <a:rPr lang="es-MX" smtClean="0"/>
              <a:t>28/01/2021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D6E8-2219-4D23-BF68-569DD8E1D69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0606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BFCA-2E1B-48DB-BF5A-5CC83DFEAFAB}" type="datetimeFigureOut">
              <a:rPr lang="es-MX" smtClean="0"/>
              <a:t>28/01/2021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D6E8-2219-4D23-BF68-569DD8E1D69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19769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BFCA-2E1B-48DB-BF5A-5CC83DFEAFAB}" type="datetimeFigureOut">
              <a:rPr lang="es-MX" smtClean="0"/>
              <a:t>28/01/2021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D6E8-2219-4D23-BF68-569DD8E1D69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3707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BFCA-2E1B-48DB-BF5A-5CC83DFEAFAB}" type="datetimeFigureOut">
              <a:rPr lang="es-MX" smtClean="0"/>
              <a:t>28/01/2021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D6E8-2219-4D23-BF68-569DD8E1D69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27358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BFCA-2E1B-48DB-BF5A-5CC83DFEAFAB}" type="datetimeFigureOut">
              <a:rPr lang="es-MX" smtClean="0"/>
              <a:t>28/01/2021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D6E8-2219-4D23-BF68-569DD8E1D69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06597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BFCA-2E1B-48DB-BF5A-5CC83DFEAFAB}" type="datetimeFigureOut">
              <a:rPr lang="es-MX" smtClean="0"/>
              <a:t>28/01/2021</a:t>
            </a:fld>
            <a:endParaRPr lang="es-MX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D6E8-2219-4D23-BF68-569DD8E1D69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98910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BFCA-2E1B-48DB-BF5A-5CC83DFEAFAB}" type="datetimeFigureOut">
              <a:rPr lang="es-MX" smtClean="0"/>
              <a:t>28/01/2021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D6E8-2219-4D23-BF68-569DD8E1D69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568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BFCA-2E1B-48DB-BF5A-5CC83DFEAFAB}" type="datetimeFigureOut">
              <a:rPr lang="es-MX" smtClean="0"/>
              <a:t>28/01/2021</a:t>
            </a:fld>
            <a:endParaRPr lang="es-MX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D6E8-2219-4D23-BF68-569DD8E1D69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98745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BFCA-2E1B-48DB-BF5A-5CC83DFEAFAB}" type="datetimeFigureOut">
              <a:rPr lang="es-MX" smtClean="0"/>
              <a:t>28/01/2021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D6E8-2219-4D23-BF68-569DD8E1D69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6133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BFCA-2E1B-48DB-BF5A-5CC83DFEAFAB}" type="datetimeFigureOut">
              <a:rPr lang="es-MX" smtClean="0"/>
              <a:t>28/01/2021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D6E8-2219-4D23-BF68-569DD8E1D69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44612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2BFCA-2E1B-48DB-BF5A-5CC83DFEAFAB}" type="datetimeFigureOut">
              <a:rPr lang="es-MX" smtClean="0"/>
              <a:t>28/01/2021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5D6E8-2219-4D23-BF68-569DD8E1D69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1320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JPG"/><Relationship Id="rId7" Type="http://schemas.openxmlformats.org/officeDocument/2006/relationships/image" Target="../media/image71.JP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G"/><Relationship Id="rId5" Type="http://schemas.openxmlformats.org/officeDocument/2006/relationships/image" Target="../media/image69.JPG"/><Relationship Id="rId10" Type="http://schemas.microsoft.com/office/2007/relationships/hdphoto" Target="../media/hdphoto18.wdp"/><Relationship Id="rId4" Type="http://schemas.openxmlformats.org/officeDocument/2006/relationships/image" Target="../media/image68.JPG"/><Relationship Id="rId9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4.png"/><Relationship Id="rId18" Type="http://schemas.microsoft.com/office/2007/relationships/hdphoto" Target="../media/hdphoto10.wdp"/><Relationship Id="rId26" Type="http://schemas.microsoft.com/office/2007/relationships/hdphoto" Target="../media/hdphoto14.wdp"/><Relationship Id="rId3" Type="http://schemas.openxmlformats.org/officeDocument/2006/relationships/image" Target="../media/image9.png"/><Relationship Id="rId21" Type="http://schemas.openxmlformats.org/officeDocument/2006/relationships/image" Target="../media/image18.png"/><Relationship Id="rId7" Type="http://schemas.openxmlformats.org/officeDocument/2006/relationships/image" Target="../media/image11.png"/><Relationship Id="rId12" Type="http://schemas.microsoft.com/office/2007/relationships/hdphoto" Target="../media/hdphoto7.wdp"/><Relationship Id="rId17" Type="http://schemas.openxmlformats.org/officeDocument/2006/relationships/image" Target="../media/image16.png"/><Relationship Id="rId25" Type="http://schemas.openxmlformats.org/officeDocument/2006/relationships/image" Target="../media/image20.png"/><Relationship Id="rId2" Type="http://schemas.openxmlformats.org/officeDocument/2006/relationships/image" Target="../media/image8.png"/><Relationship Id="rId16" Type="http://schemas.microsoft.com/office/2007/relationships/hdphoto" Target="../media/hdphoto9.wdp"/><Relationship Id="rId20" Type="http://schemas.microsoft.com/office/2007/relationships/hdphoto" Target="../media/hdphoto11.wdp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13.png"/><Relationship Id="rId24" Type="http://schemas.microsoft.com/office/2007/relationships/hdphoto" Target="../media/hdphoto13.wdp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23" Type="http://schemas.openxmlformats.org/officeDocument/2006/relationships/image" Target="../media/image19.png"/><Relationship Id="rId10" Type="http://schemas.microsoft.com/office/2007/relationships/hdphoto" Target="../media/hdphoto6.wdp"/><Relationship Id="rId19" Type="http://schemas.openxmlformats.org/officeDocument/2006/relationships/image" Target="../media/image17.png"/><Relationship Id="rId4" Type="http://schemas.microsoft.com/office/2007/relationships/hdphoto" Target="../media/hdphoto3.wdp"/><Relationship Id="rId9" Type="http://schemas.openxmlformats.org/officeDocument/2006/relationships/image" Target="../media/image12.png"/><Relationship Id="rId14" Type="http://schemas.microsoft.com/office/2007/relationships/hdphoto" Target="../media/hdphoto8.wdp"/><Relationship Id="rId22" Type="http://schemas.microsoft.com/office/2007/relationships/hdphoto" Target="../media/hdphoto1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microsoft.com/office/2007/relationships/hdphoto" Target="../media/hdphoto15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jpeg"/><Relationship Id="rId7" Type="http://schemas.microsoft.com/office/2007/relationships/hdphoto" Target="../media/hdphoto16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49487" y="5492972"/>
            <a:ext cx="4067087" cy="1012993"/>
          </a:xfrm>
          <a:ln w="3810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s-MX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Elián González Yáñez 2° “C”.</a:t>
            </a:r>
          </a:p>
          <a:p>
            <a:r>
              <a:rPr lang="es-MX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Taller: Informática.</a:t>
            </a:r>
          </a:p>
          <a:p>
            <a:r>
              <a:rPr lang="es-MX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Profa. Cindy Escobedo Hinojosa.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8174630" y="2625980"/>
            <a:ext cx="2273540" cy="284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66" y="2640494"/>
            <a:ext cx="2273540" cy="284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74" y="193075"/>
            <a:ext cx="10844752" cy="269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90" y="2625980"/>
            <a:ext cx="2743200" cy="2573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3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3738" y="1855605"/>
            <a:ext cx="10515600" cy="4351338"/>
          </a:xfrm>
        </p:spPr>
        <p:txBody>
          <a:bodyPr/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 startAt="7"/>
            </a:pPr>
            <a:r>
              <a:rPr lang="es-MX" dirty="0"/>
              <a:t>Buscar, editar e imprimir  la información requerida para la elaboración del proyecto.</a:t>
            </a:r>
          </a:p>
        </p:txBody>
      </p:sp>
      <p:pic>
        <p:nvPicPr>
          <p:cNvPr id="11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960" y="3690809"/>
            <a:ext cx="1926289" cy="24078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757" y="3690810"/>
            <a:ext cx="1926289" cy="24078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046" y="3690678"/>
            <a:ext cx="1926288" cy="24078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815" y="3690807"/>
            <a:ext cx="1926185" cy="24077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378840"/>
            <a:ext cx="10517188" cy="1341438"/>
          </a:xfrm>
          <a:prstGeom prst="rect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39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3738" y="1855605"/>
            <a:ext cx="10515600" cy="4351338"/>
          </a:xfrm>
        </p:spPr>
        <p:txBody>
          <a:bodyPr/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 startAt="8"/>
            </a:pPr>
            <a:r>
              <a:rPr lang="es-MX" dirty="0"/>
              <a:t>Pintar el encuadernado del color deseado y dejar que la pintura se seque en su totalidad.</a:t>
            </a:r>
          </a:p>
        </p:txBody>
      </p:sp>
      <p:pic>
        <p:nvPicPr>
          <p:cNvPr id="12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42" y="3649941"/>
            <a:ext cx="12192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842" y="3655259"/>
            <a:ext cx="12192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042" y="3649941"/>
            <a:ext cx="12192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36" y="3649941"/>
            <a:ext cx="12192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36" y="3655259"/>
            <a:ext cx="12192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36" y="3655259"/>
            <a:ext cx="12192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3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036" y="3655259"/>
            <a:ext cx="12192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378840"/>
            <a:ext cx="10517188" cy="1341438"/>
          </a:xfrm>
          <a:prstGeom prst="rect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31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9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001" y="3689654"/>
            <a:ext cx="1147182" cy="14339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58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306" y="3689654"/>
            <a:ext cx="1147182" cy="14339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59" name="Picture 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750" y="4905915"/>
            <a:ext cx="1259771" cy="1574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422" y="3689654"/>
            <a:ext cx="1301486" cy="1593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47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138" y="4905915"/>
            <a:ext cx="1259771" cy="1574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66" name="Picture 46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41" y="2304992"/>
            <a:ext cx="4700423" cy="3651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156616" y="1843792"/>
            <a:ext cx="63255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 startAt="9"/>
            </a:pPr>
            <a:r>
              <a:rPr lang="es-MX" sz="2800" dirty="0"/>
              <a:t>Cortar y pegar las imágenes y definiciones ordenadamente dentro de las páginas del diccionario y en la portada</a:t>
            </a:r>
          </a:p>
        </p:txBody>
      </p:sp>
      <p:pic>
        <p:nvPicPr>
          <p:cNvPr id="5148" name="Picture 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190" y="4905915"/>
            <a:ext cx="1259772" cy="1574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381954"/>
            <a:ext cx="10517187" cy="1341438"/>
          </a:xfrm>
          <a:prstGeom prst="rect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3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3738" y="1855605"/>
            <a:ext cx="10515600" cy="4351338"/>
          </a:xfrm>
        </p:spPr>
        <p:txBody>
          <a:bodyPr/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 startAt="10"/>
            </a:pPr>
            <a:r>
              <a:rPr lang="es-MX" dirty="0"/>
              <a:t>Finalmente, se da por terminada la parte manual del «Diccionario de conceptos de informática ilustrado», con ello se da por terminado el proyecto artesanal.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843" y="3851691"/>
            <a:ext cx="2218545" cy="27731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388" y="3231595"/>
            <a:ext cx="4501136" cy="33848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41" y="3796103"/>
            <a:ext cx="3807502" cy="295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378840"/>
            <a:ext cx="10517188" cy="1341438"/>
          </a:xfrm>
          <a:prstGeom prst="rect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85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3738" y="1855605"/>
            <a:ext cx="5262262" cy="397210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MX" sz="2400" dirty="0"/>
              <a:t>Aunque no cuenta con diversos de los conceptos recientemente aprendidos durante el transcurso del presente ciclo escolar, cuenta con los conceptos básicos que se aplicaron durante el ciclo escolar pasado, y que son de utilidad para este presente curso.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972" y="1906327"/>
            <a:ext cx="2328615" cy="287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819" y="3629313"/>
            <a:ext cx="3816342" cy="29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1"/>
          <a:stretch/>
        </p:blipFill>
        <p:spPr bwMode="auto">
          <a:xfrm>
            <a:off x="835025" y="391695"/>
            <a:ext cx="10517188" cy="1317184"/>
          </a:xfrm>
          <a:prstGeom prst="rect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68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3738" y="1855605"/>
            <a:ext cx="5262262" cy="397210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MX" sz="2400" dirty="0"/>
              <a:t>Se hicieron ligeras modificaciones al modelo arquitectónico que se tenía planeado, y un ligero reajuste de los materiales utilizados, es adecuado para su uso, por lo tanto cumplió las expectativas propuestas desde un inicio.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523" y="4117796"/>
            <a:ext cx="3097920" cy="2403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406" y="1782106"/>
            <a:ext cx="3070866" cy="233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374963"/>
            <a:ext cx="10517188" cy="1317625"/>
          </a:xfrm>
          <a:prstGeom prst="rect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54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9624" y="1572240"/>
            <a:ext cx="2110989" cy="2786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4834" y="3846468"/>
            <a:ext cx="3131035" cy="23554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70" y="1625856"/>
            <a:ext cx="2069190" cy="2618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764" y="1561465"/>
            <a:ext cx="2095611" cy="27971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196" y="3369780"/>
            <a:ext cx="2407362" cy="3202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157" y="1625856"/>
            <a:ext cx="2012122" cy="2618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3" b="26105"/>
          <a:stretch/>
        </p:blipFill>
        <p:spPr bwMode="auto">
          <a:xfrm>
            <a:off x="838200" y="400078"/>
            <a:ext cx="10521950" cy="9620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5" y="4358632"/>
            <a:ext cx="5535613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58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istrador\Mis documentos\Elián\Secundaria\Fotos\sourc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45" y="1262743"/>
            <a:ext cx="10263016" cy="426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254" y="3689513"/>
            <a:ext cx="320675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40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xit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4" presetClass="exit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4" presetClass="exit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4" presetClass="exit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25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4" presetClass="exit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75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4" presetClass="exit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25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0"/>
                            </p:stCondLst>
                            <p:childTnLst>
                              <p:par>
                                <p:cTn id="61" presetID="14" presetClass="exit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750"/>
                            </p:stCondLst>
                            <p:childTnLst>
                              <p:par>
                                <p:cTn id="65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0"/>
                            </p:stCondLst>
                            <p:childTnLst>
                              <p:par>
                                <p:cTn id="69" presetID="14" presetClass="exit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1250"/>
                            </p:stCondLst>
                            <p:childTnLst>
                              <p:par>
                                <p:cTn id="73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0"/>
                            </p:stCondLst>
                            <p:childTnLst>
                              <p:par>
                                <p:cTn id="77" presetID="14" presetClass="exit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3750"/>
                            </p:stCondLst>
                            <p:childTnLst>
                              <p:par>
                                <p:cTn id="81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4" presetClass="exit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6250"/>
                            </p:stCondLst>
                            <p:childTnLst>
                              <p:par>
                                <p:cTn id="89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7500"/>
                            </p:stCondLst>
                            <p:childTnLst>
                              <p:par>
                                <p:cTn id="93" presetID="14" presetClass="exit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8750"/>
                            </p:stCondLst>
                            <p:childTnLst>
                              <p:par>
                                <p:cTn id="97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1" presetID="14" presetClass="exit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1250"/>
                            </p:stCondLst>
                            <p:childTnLst>
                              <p:par>
                                <p:cTn id="105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9" presetID="14" presetClass="exit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0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3350"/>
                            </p:stCondLst>
                            <p:childTnLst>
                              <p:par>
                                <p:cTn id="113" presetID="14" presetClass="exit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1" y="1825625"/>
            <a:ext cx="7376885" cy="472031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MX" dirty="0"/>
              <a:t>En este proyecto se realizó un diccionario de conceptos de informática ilustrado para poder reforzar los conocimientos de mis compañeros, y considero que al tener imágenes les resultara más llamativo y agradable para repasar los conceptos de la asignatura y será menos aburrido estudiar.</a:t>
            </a: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6" y="382815"/>
            <a:ext cx="10517187" cy="1358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585" y="2613578"/>
            <a:ext cx="2451100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90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</a:pPr>
            <a:r>
              <a:rPr lang="es-MX" dirty="0"/>
              <a:t>La utilidad de este proyecto es ayudar a los estudiantes del Taller de Informática de 2° año Mixto a tener un mejor desempeño escolar, al realizar trabajos en clase y para el estudio previo a la época de exámenes.</a:t>
            </a:r>
          </a:p>
          <a:p>
            <a:pPr marL="0" indent="0" algn="just">
              <a:lnSpc>
                <a:spcPct val="200000"/>
              </a:lnSpc>
              <a:buNone/>
            </a:pPr>
            <a:endParaRPr lang="es-MX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1"/>
          <a:stretch/>
        </p:blipFill>
        <p:spPr bwMode="auto">
          <a:xfrm>
            <a:off x="837406" y="362404"/>
            <a:ext cx="10517187" cy="13357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74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Primeramente, conseguir los recursos técnicos, herramientas y área de trabajo requeridos</a:t>
            </a: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6" y="357873"/>
            <a:ext cx="10517187" cy="1358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4826237"/>
            <a:ext cx="12192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20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4826237"/>
            <a:ext cx="12192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3302237"/>
            <a:ext cx="12192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24" name="Picture 28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399" y="3302237"/>
            <a:ext cx="12192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32" name="Picture 36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302237"/>
            <a:ext cx="12192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33" name="Picture 37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4826237"/>
            <a:ext cx="12192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34" name="Picture 38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399" y="4826237"/>
            <a:ext cx="12192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35" name="Picture 39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3302237"/>
            <a:ext cx="12192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36" name="Picture 40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3302237"/>
            <a:ext cx="12192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37" name="Picture 41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4826237"/>
            <a:ext cx="12192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6" name="Picture 40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26" y="3302237"/>
            <a:ext cx="1219201" cy="1524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38" name="Picture 42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27" y="4826238"/>
            <a:ext cx="12192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11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" dur="5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1" dur="5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9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 startAt="2"/>
            </a:pPr>
            <a:r>
              <a:rPr lang="es-MX" dirty="0"/>
              <a:t>Tomar medidas necesarias para cortar los excedentes del papel cascarón.</a:t>
            </a: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6" y="357873"/>
            <a:ext cx="10517187" cy="1358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027" y="3429000"/>
            <a:ext cx="2007393" cy="25220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420" y="3432174"/>
            <a:ext cx="2075545" cy="25186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00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 startAt="3"/>
            </a:pPr>
            <a:r>
              <a:rPr lang="es-MX" dirty="0"/>
              <a:t>Doblar a la mitad el papel cascarón, después de ello, tomar las medidas necesarias del papel cascarón, para posteriormente perforarlo.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09" y="3762480"/>
            <a:ext cx="2062185" cy="25777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177" y="3762479"/>
            <a:ext cx="2062186" cy="25777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970" y="3762480"/>
            <a:ext cx="2062187" cy="25777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157" y="3760188"/>
            <a:ext cx="2064020" cy="2580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795" y="3760632"/>
            <a:ext cx="2064266" cy="25795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66"/>
          <a:stretch/>
        </p:blipFill>
        <p:spPr bwMode="auto">
          <a:xfrm>
            <a:off x="822325" y="388437"/>
            <a:ext cx="10553700" cy="13368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12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lnSpc>
                <a:spcPct val="200000"/>
              </a:lnSpc>
              <a:buFont typeface="+mj-lt"/>
              <a:buAutoNum type="arabicPeriod" startAt="4"/>
            </a:pPr>
            <a:r>
              <a:rPr lang="es-MX" dirty="0"/>
              <a:t>Realizar medidas correspondientes para posteriormente perforar las hojas recicladas.</a:t>
            </a:r>
          </a:p>
        </p:txBody>
      </p:sp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75" y="3594876"/>
            <a:ext cx="2093624" cy="29503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594876"/>
            <a:ext cx="2093624" cy="29503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28536"/>
            <a:ext cx="10589670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4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930555"/>
            <a:ext cx="10515600" cy="4351338"/>
          </a:xfrm>
        </p:spPr>
        <p:txBody>
          <a:bodyPr/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 startAt="5"/>
            </a:pPr>
            <a:r>
              <a:rPr lang="es-MX" dirty="0"/>
              <a:t>Realizar medidas correspondientes para posteriormente perforar las hojas recicladas, después de ello, insertar las hojas recicladas a la cubierta (pasta o encuadernado).</a:t>
            </a:r>
          </a:p>
        </p:txBody>
      </p:sp>
      <p:pic>
        <p:nvPicPr>
          <p:cNvPr id="15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837" y="3958075"/>
            <a:ext cx="2012325" cy="25154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066" y="3958074"/>
            <a:ext cx="2012325" cy="25154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251" y="3958074"/>
            <a:ext cx="2012324" cy="2515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8"/>
          <a:stretch/>
        </p:blipFill>
        <p:spPr bwMode="auto">
          <a:xfrm>
            <a:off x="835025" y="386414"/>
            <a:ext cx="10517188" cy="1337456"/>
          </a:xfrm>
          <a:prstGeom prst="rect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64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3738" y="1855605"/>
            <a:ext cx="10515600" cy="4351338"/>
          </a:xfrm>
        </p:spPr>
        <p:txBody>
          <a:bodyPr/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 startAt="6"/>
            </a:pPr>
            <a:r>
              <a:rPr lang="es-MX" dirty="0"/>
              <a:t>Pintar el encuadernado del color deseado y dejar que la pintura se seque en su totalidad.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051" y="3535402"/>
            <a:ext cx="1738305" cy="20935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356" y="3535402"/>
            <a:ext cx="1704364" cy="20935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0" y="3535402"/>
            <a:ext cx="1672994" cy="20935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393830"/>
            <a:ext cx="10517188" cy="1341438"/>
          </a:xfrm>
          <a:prstGeom prst="rect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92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364</Words>
  <Application>Microsoft Office PowerPoint</Application>
  <PresentationFormat>Panorámica</PresentationFormat>
  <Paragraphs>17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royecto Artesanal:</dc:title>
  <dc:creator>Info18</dc:creator>
  <cp:lastModifiedBy>Marcia Adriana Yáñez Kernke</cp:lastModifiedBy>
  <cp:revision>224</cp:revision>
  <dcterms:created xsi:type="dcterms:W3CDTF">2007-01-01T06:18:34Z</dcterms:created>
  <dcterms:modified xsi:type="dcterms:W3CDTF">2021-01-28T23:37:51Z</dcterms:modified>
</cp:coreProperties>
</file>