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62" r:id="rId5"/>
    <p:sldId id="260" r:id="rId6"/>
    <p:sldId id="259" r:id="rId7"/>
    <p:sldId id="264" r:id="rId8"/>
    <p:sldId id="265" r:id="rId9"/>
    <p:sldId id="266" r:id="rId10"/>
    <p:sldId id="267" r:id="rId11"/>
    <p:sldId id="261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1" d="100"/>
          <a:sy n="81" d="100"/>
        </p:scale>
        <p:origin x="2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A6CD38B-74AF-4BE1-88F5-195CE1AFE667}" type="datetimeFigureOut">
              <a:rPr lang="es-MX" smtClean="0"/>
              <a:t>22/05/2019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D693574-064D-4733-9BF6-0DC1830E2D79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25839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CD38B-74AF-4BE1-88F5-195CE1AFE667}" type="datetimeFigureOut">
              <a:rPr lang="es-MX" smtClean="0"/>
              <a:t>22/05/2019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3574-064D-4733-9BF6-0DC1830E2D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8645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CD38B-74AF-4BE1-88F5-195CE1AFE667}" type="datetimeFigureOut">
              <a:rPr lang="es-MX" smtClean="0"/>
              <a:t>22/05/2019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3574-064D-4733-9BF6-0DC1830E2D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6633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CD38B-74AF-4BE1-88F5-195CE1AFE667}" type="datetimeFigureOut">
              <a:rPr lang="es-MX" smtClean="0"/>
              <a:t>22/05/2019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3574-064D-4733-9BF6-0DC1830E2D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1208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A6CD38B-74AF-4BE1-88F5-195CE1AFE667}" type="datetimeFigureOut">
              <a:rPr lang="es-MX" smtClean="0"/>
              <a:t>22/05/2019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D693574-064D-4733-9BF6-0DC1830E2D79}" type="slidenum">
              <a:rPr lang="es-MX" smtClean="0"/>
              <a:t>‹Nº›</a:t>
            </a:fld>
            <a:endParaRPr lang="es-MX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192028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CD38B-74AF-4BE1-88F5-195CE1AFE667}" type="datetimeFigureOut">
              <a:rPr lang="es-MX" smtClean="0"/>
              <a:t>22/05/2019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3574-064D-4733-9BF6-0DC1830E2D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938379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CD38B-74AF-4BE1-88F5-195CE1AFE667}" type="datetimeFigureOut">
              <a:rPr lang="es-MX" smtClean="0"/>
              <a:t>22/05/2019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3574-064D-4733-9BF6-0DC1830E2D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841666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CD38B-74AF-4BE1-88F5-195CE1AFE667}" type="datetimeFigureOut">
              <a:rPr lang="es-MX" smtClean="0"/>
              <a:t>22/05/2019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3574-064D-4733-9BF6-0DC1830E2D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3329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CD38B-74AF-4BE1-88F5-195CE1AFE667}" type="datetimeFigureOut">
              <a:rPr lang="es-MX" smtClean="0"/>
              <a:t>22/05/2019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3574-064D-4733-9BF6-0DC1830E2D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5326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DA6CD38B-74AF-4BE1-88F5-195CE1AFE667}" type="datetimeFigureOut">
              <a:rPr lang="es-MX" smtClean="0"/>
              <a:t>22/05/2019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2D693574-064D-4733-9BF6-0DC1830E2D79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660125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DA6CD38B-74AF-4BE1-88F5-195CE1AFE667}" type="datetimeFigureOut">
              <a:rPr lang="es-MX" smtClean="0"/>
              <a:t>22/05/2019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2D693574-064D-4733-9BF6-0DC1830E2D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3259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A6CD38B-74AF-4BE1-88F5-195CE1AFE667}" type="datetimeFigureOut">
              <a:rPr lang="es-MX" smtClean="0"/>
              <a:t>22/05/2019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693574-064D-4733-9BF6-0DC1830E2D79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54746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3039858"/>
          </a:xfrm>
        </p:spPr>
        <p:txBody>
          <a:bodyPr/>
          <a:lstStyle/>
          <a:p>
            <a:r>
              <a:rPr lang="es-MX" dirty="0" smtClean="0"/>
              <a:t>USOS DE CANVA</a:t>
            </a: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15045" y="4607170"/>
            <a:ext cx="8045373" cy="2114306"/>
          </a:xfrm>
        </p:spPr>
        <p:txBody>
          <a:bodyPr/>
          <a:lstStyle/>
          <a:p>
            <a:r>
              <a:rPr lang="es-MX" dirty="0" smtClean="0"/>
              <a:t>FERGIE AMEYALI HERNANDEZ BARRIOS </a:t>
            </a:r>
          </a:p>
          <a:p>
            <a:r>
              <a:rPr lang="es-MX" dirty="0" smtClean="0"/>
              <a:t>1-A</a:t>
            </a:r>
          </a:p>
          <a:p>
            <a:r>
              <a:rPr lang="es-MX" dirty="0" smtClean="0"/>
              <a:t>CINDY ESCOBEDO HINOJOSA</a:t>
            </a:r>
            <a:endParaRPr lang="es-MX" dirty="0"/>
          </a:p>
        </p:txBody>
      </p:sp>
      <p:pic>
        <p:nvPicPr>
          <p:cNvPr id="4" name="Usos de canv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923" y="61118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202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crush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b="1" dirty="0"/>
              <a:t>Cuadrículas de diseño: ¿buscas inspiración para un diseño? Prueba con una cuadrícula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46819" y="2286000"/>
            <a:ext cx="4787312" cy="3594100"/>
          </a:xfrm>
          <a:prstGeom prst="rect">
            <a:avLst/>
          </a:prstGeom>
        </p:spPr>
      </p:pic>
      <p:pic>
        <p:nvPicPr>
          <p:cNvPr id="3" name="Cuadriculas de diseñ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123" y="59963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0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4000">
        <p:random/>
      </p:transition>
    </mc:Choice>
    <mc:Fallback xmlns="">
      <p:transition spd="slow" advClick="0" advTm="3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b="1" dirty="0"/>
              <a:t>Iconos gratuitos: complementa tus diseños con las líneas nítidas de nuestros iconos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02258" y="3336225"/>
            <a:ext cx="4949563" cy="2619098"/>
          </a:xfrm>
          <a:prstGeom prst="rect">
            <a:avLst/>
          </a:prstGeom>
        </p:spPr>
      </p:pic>
      <p:pic>
        <p:nvPicPr>
          <p:cNvPr id="3" name="Icocnos gratuito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123" y="5955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7000">
        <p:random/>
      </p:transition>
    </mc:Choice>
    <mc:Fallback xmlns="">
      <p:transition spd="slow" advClick="0" advTm="27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b="1" dirty="0"/>
              <a:t>Marcos fotográficos: adorna y enmarca tus recuerdos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11415" y="3176305"/>
            <a:ext cx="4255477" cy="2922885"/>
          </a:xfrm>
          <a:prstGeom prst="rect">
            <a:avLst/>
          </a:prstGeom>
        </p:spPr>
      </p:pic>
      <p:pic>
        <p:nvPicPr>
          <p:cNvPr id="3" name="Marcos fotografico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907" y="5961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81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3000">
        <p15:prstTrans prst="airplane"/>
      </p:transition>
    </mc:Choice>
    <mc:Fallback xmlns="">
      <p:transition spd="slow" advTm="3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b="1" dirty="0"/>
              <a:t>Etiquetas: amplifica tus imágenes con unas etiquetas sorpresa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10709" y="2778369"/>
            <a:ext cx="4501660" cy="3071446"/>
          </a:xfrm>
          <a:prstGeom prst="rect">
            <a:avLst/>
          </a:prstGeom>
        </p:spPr>
      </p:pic>
      <p:pic>
        <p:nvPicPr>
          <p:cNvPr id="3" name="Etiqueta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738" y="5937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18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5000">
        <p15:prstTrans prst="pageCurlDouble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b="1" dirty="0"/>
              <a:t>Insignias: crea una magnífica insignia con Canva	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32738" y="2719754"/>
            <a:ext cx="4372708" cy="3341077"/>
          </a:xfrm>
          <a:prstGeom prst="rect">
            <a:avLst/>
          </a:prstGeom>
        </p:spPr>
      </p:pic>
      <p:pic>
        <p:nvPicPr>
          <p:cNvPr id="3" name="Indignia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608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7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0">
        <p14:flythrough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b="1" dirty="0"/>
              <a:t>Aporta textura: crea nuevas sensaciones y texturas con nuestra librería de imágenes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28646" y="2930769"/>
            <a:ext cx="3950677" cy="3261153"/>
          </a:xfrm>
          <a:prstGeom prst="rect">
            <a:avLst/>
          </a:prstGeom>
        </p:spPr>
      </p:pic>
      <p:pic>
        <p:nvPicPr>
          <p:cNvPr id="3" name="Aporta textu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846" y="60315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0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14:prism isContent="1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b="1" dirty="0"/>
              <a:t>Enderezador de fotografías: coloca tus imágenes perfectamente rectas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81754" y="3077122"/>
            <a:ext cx="4466492" cy="2796139"/>
          </a:xfrm>
          <a:prstGeom prst="rect">
            <a:avLst/>
          </a:prstGeom>
        </p:spPr>
      </p:pic>
      <p:pic>
        <p:nvPicPr>
          <p:cNvPr id="3" name="Enderezador de fotografia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846" y="6054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0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sz="4400" b="1" dirty="0"/>
              <a:t>Recortador de imágenes: consigue un encuadre perfecto y una composición magistral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98985" y="2912516"/>
            <a:ext cx="4560277" cy="3222643"/>
          </a:xfrm>
          <a:prstGeom prst="rect">
            <a:avLst/>
          </a:prstGeom>
        </p:spPr>
      </p:pic>
      <p:pic>
        <p:nvPicPr>
          <p:cNvPr id="3" name="Recortador de imagen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846" y="61351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2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4000">
        <p:random/>
      </p:transition>
    </mc:Choice>
    <mc:Fallback xmlns="">
      <p:transition spd="slow" advClick="0" advTm="3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b="1" dirty="0"/>
              <a:t>Añade texto a tus fotos: narra una historia con cada imagen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16215" y="2931504"/>
            <a:ext cx="4237156" cy="3179869"/>
          </a:xfrm>
          <a:prstGeom prst="rect">
            <a:avLst/>
          </a:prstGeom>
        </p:spPr>
      </p:pic>
      <p:pic>
        <p:nvPicPr>
          <p:cNvPr id="3" name="Añade texto a tus imagen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84" y="5926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3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3000">
        <p:random/>
      </p:transition>
    </mc:Choice>
    <mc:Fallback xmlns="">
      <p:transition spd="slow" advClick="0" advTm="2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b="1" dirty="0"/>
              <a:t>Globos de diálogo: deja que tus fotos hablen por ti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46819" y="2286000"/>
            <a:ext cx="4787312" cy="3594100"/>
          </a:xfrm>
          <a:prstGeom prst="rect">
            <a:avLst/>
          </a:prstGeom>
        </p:spPr>
      </p:pic>
      <p:pic>
        <p:nvPicPr>
          <p:cNvPr id="3" name="Globos de dialo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677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3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000">
        <p:random/>
      </p:transition>
    </mc:Choice>
    <mc:Fallback xmlns="">
      <p:transition spd="slow" advTm="2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b="1" dirty="0"/>
              <a:t>Atenúa delicadamente tus fotos con nuestra herramienta de transparencia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46819" y="2286000"/>
            <a:ext cx="4787312" cy="3594100"/>
          </a:xfrm>
          <a:prstGeom prst="rect">
            <a:avLst/>
          </a:prstGeom>
        </p:spPr>
      </p:pic>
      <p:pic>
        <p:nvPicPr>
          <p:cNvPr id="3" name="Atenua delicadamenge tus foto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846" y="588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4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9000">
        <p:random/>
      </p:transition>
    </mc:Choice>
    <mc:Fallback xmlns="">
      <p:transition spd="slow" advClick="0" advTm="2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/>
              <a:t> </a:t>
            </a:r>
            <a:r>
              <a:rPr lang="es-MX" dirty="0"/>
              <a:t/>
            </a:r>
            <a:br>
              <a:rPr lang="es-MX" dirty="0"/>
            </a:br>
            <a:r>
              <a:rPr lang="es-CO" b="1" dirty="0"/>
              <a:t>Embellecedor de fotos: realza cualquier fotograma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46819" y="2286000"/>
            <a:ext cx="4787312" cy="3594100"/>
          </a:xfrm>
          <a:prstGeom prst="rect">
            <a:avLst/>
          </a:prstGeom>
        </p:spPr>
      </p:pic>
      <p:pic>
        <p:nvPicPr>
          <p:cNvPr id="5" name="Embellecedor de foto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85" y="6054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4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34000">
        <p14:honeycomb/>
      </p:transition>
    </mc:Choice>
    <mc:Fallback xmlns="">
      <p:transition spd="slow" advClick="0" advTm="3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b="1" dirty="0"/>
              <a:t>Desenfoque fotográfico: dale un toque artístico a tus imágenes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46819" y="2286000"/>
            <a:ext cx="4787312" cy="3594100"/>
          </a:xfrm>
          <a:prstGeom prst="rect">
            <a:avLst/>
          </a:prstGeom>
        </p:spPr>
      </p:pic>
      <p:pic>
        <p:nvPicPr>
          <p:cNvPr id="3" name="Desnfoque fotografi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3077" y="59846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2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4000">
        <p:blinds dir="vert"/>
      </p:transition>
    </mc:Choice>
    <mc:Fallback xmlns="">
      <p:transition spd="slow" advClick="0" advTm="34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b="1" dirty="0"/>
              <a:t>Efectos viñeta: confiere a tus imágenes un estilo </a:t>
            </a:r>
            <a:r>
              <a:rPr lang="es-CO" b="1" dirty="0" err="1"/>
              <a:t>vintage</a:t>
            </a:r>
            <a:r>
              <a:rPr lang="es-CO" b="1" dirty="0"/>
              <a:t>	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46819" y="2286000"/>
            <a:ext cx="4787312" cy="3594100"/>
          </a:xfrm>
          <a:prstGeom prst="rect">
            <a:avLst/>
          </a:prstGeom>
        </p:spPr>
      </p:pic>
      <p:pic>
        <p:nvPicPr>
          <p:cNvPr id="3" name="Efectos viñet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88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6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3000">
        <p:random/>
      </p:transition>
    </mc:Choice>
    <mc:Fallback xmlns="">
      <p:transition spd="slow" advClick="0" advTm="2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TM10001106[[fn=Distintivo]]</Template>
  <TotalTime>126</TotalTime>
  <Words>150</Words>
  <Application>Microsoft Office PowerPoint</Application>
  <PresentationFormat>Panorámica</PresentationFormat>
  <Paragraphs>18</Paragraphs>
  <Slides>15</Slides>
  <Notes>0</Notes>
  <HiddenSlides>0</HiddenSlides>
  <MMClips>15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Gill Sans MT</vt:lpstr>
      <vt:lpstr>Impact</vt:lpstr>
      <vt:lpstr>Badge</vt:lpstr>
      <vt:lpstr>USOS DE CANVA</vt:lpstr>
      <vt:lpstr>Enderezador de fotografías: coloca tus imágenes perfectamente rectas </vt:lpstr>
      <vt:lpstr>Recortador de imágenes: consigue un encuadre perfecto y una composición magistral </vt:lpstr>
      <vt:lpstr>Añade texto a tus fotos: narra una historia con cada imagen </vt:lpstr>
      <vt:lpstr>Globos de diálogo: deja que tus fotos hablen por ti </vt:lpstr>
      <vt:lpstr>Atenúa delicadamente tus fotos con nuestra herramienta de transparencia </vt:lpstr>
      <vt:lpstr>  Embellecedor de fotos: realza cualquier fotograma </vt:lpstr>
      <vt:lpstr>Desenfoque fotográfico: dale un toque artístico a tus imágenes </vt:lpstr>
      <vt:lpstr>Efectos viñeta: confiere a tus imágenes un estilo vintage  </vt:lpstr>
      <vt:lpstr>Cuadrículas de diseño: ¿buscas inspiración para un diseño? Prueba con una cuadrícula </vt:lpstr>
      <vt:lpstr>Iconos gratuitos: complementa tus diseños con las líneas nítidas de nuestros iconos </vt:lpstr>
      <vt:lpstr>Marcos fotográficos: adorna y enmarca tus recuerdos </vt:lpstr>
      <vt:lpstr>Etiquetas: amplifica tus imágenes con unas etiquetas sorpresa </vt:lpstr>
      <vt:lpstr>Insignias: crea una magnífica insignia con Canva  </vt:lpstr>
      <vt:lpstr>Aporta textura: crea nuevas sensaciones y texturas con nuestra librería de imágenes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Jocelyn Hernandez</dc:creator>
  <cp:lastModifiedBy>Jocelyn Hernandez</cp:lastModifiedBy>
  <cp:revision>11</cp:revision>
  <dcterms:created xsi:type="dcterms:W3CDTF">2019-05-21T22:37:41Z</dcterms:created>
  <dcterms:modified xsi:type="dcterms:W3CDTF">2019-05-22T21:14:53Z</dcterms:modified>
</cp:coreProperties>
</file>