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E49BF09-EB5E-4FF4-A4DF-E61FCE4E99B4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B145183-DFA9-490F-BA50-C4646BFF8E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5046" y="605810"/>
            <a:ext cx="8062912" cy="1470025"/>
          </a:xfrm>
        </p:spPr>
        <p:txBody>
          <a:bodyPr/>
          <a:lstStyle/>
          <a:p>
            <a:r>
              <a:rPr lang="es-ES" u="sng" dirty="0" smtClean="0">
                <a:latin typeface="Bodoni MT Black" pitchFamily="18" charset="0"/>
              </a:rPr>
              <a:t>``HISTORIA DEL INTERNET``</a:t>
            </a:r>
            <a:endParaRPr lang="es-ES" u="sng" dirty="0">
              <a:latin typeface="Bodoni MT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298" y="2451154"/>
            <a:ext cx="8929718" cy="12882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dirty="0" smtClean="0">
                <a:latin typeface="Bodoni MT Black" pitchFamily="18" charset="0"/>
              </a:rPr>
              <a:t>MONTSERRAT CASTILLA LUNA</a:t>
            </a:r>
          </a:p>
          <a:p>
            <a:pPr algn="ctr"/>
            <a:r>
              <a:rPr lang="es-ES" b="1" dirty="0" smtClean="0">
                <a:latin typeface="Bodoni MT Black" pitchFamily="18" charset="0"/>
              </a:rPr>
              <a:t>    1-A</a:t>
            </a:r>
          </a:p>
          <a:p>
            <a:pPr algn="ctr"/>
            <a:r>
              <a:rPr lang="es-ES" b="1" dirty="0" smtClean="0">
                <a:latin typeface="Bodoni MT Black" pitchFamily="18" charset="0"/>
              </a:rPr>
              <a:t>PROFESORA:CINDY ESCOBEDO HINOJOSA   </a:t>
            </a:r>
            <a:r>
              <a:rPr lang="es-ES" dirty="0" smtClean="0">
                <a:latin typeface="Bodoni MT Black" pitchFamily="18" charset="0"/>
              </a:rPr>
              <a:t> </a:t>
            </a:r>
            <a:endParaRPr lang="es-ES" dirty="0">
              <a:latin typeface="Bodoni MT Black" pitchFamily="18" charset="0"/>
            </a:endParaRPr>
          </a:p>
        </p:txBody>
      </p:sp>
      <p:pic>
        <p:nvPicPr>
          <p:cNvPr id="1026" name="Picture 2" descr="G:\redclon007rex\SECUNDARIA\1° AÑO\Fotos\emai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41" y="4032633"/>
            <a:ext cx="2772718" cy="27341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7494"/>
            <a:ext cx="8568952" cy="1399032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4400" u="sng" dirty="0" smtClean="0">
                <a:latin typeface="Bodoni MT Black" pitchFamily="18" charset="0"/>
              </a:rPr>
              <a:t>¿QUIEN INVENTO EL INTERNET?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Los nombres de las personas que lo inventaron son Leonard  </a:t>
            </a:r>
            <a:r>
              <a:rPr lang="es-MX" dirty="0" err="1" smtClean="0"/>
              <a:t>Kleinrock</a:t>
            </a:r>
            <a:r>
              <a:rPr lang="es-MX" dirty="0" smtClean="0"/>
              <a:t>, Robert </a:t>
            </a:r>
            <a:r>
              <a:rPr lang="es-MX" dirty="0" err="1" smtClean="0"/>
              <a:t>Kahn</a:t>
            </a:r>
            <a:r>
              <a:rPr lang="es-MX" dirty="0" smtClean="0"/>
              <a:t>  y  </a:t>
            </a:r>
            <a:r>
              <a:rPr lang="es-MX" dirty="0" err="1" smtClean="0"/>
              <a:t>Vinton</a:t>
            </a:r>
            <a:r>
              <a:rPr lang="es-MX" dirty="0" smtClean="0"/>
              <a:t>  </a:t>
            </a:r>
            <a:r>
              <a:rPr lang="es-MX" dirty="0" err="1" smtClean="0"/>
              <a:t>Cerf</a:t>
            </a:r>
            <a:r>
              <a:rPr lang="es-MX" dirty="0" smtClean="0"/>
              <a:t> </a:t>
            </a:r>
          </a:p>
          <a:p>
            <a:pPr algn="ctr"/>
            <a:endParaRPr lang="es-ES" dirty="0"/>
          </a:p>
        </p:txBody>
      </p:sp>
      <p:pic>
        <p:nvPicPr>
          <p:cNvPr id="4" name="3 Imagen" descr="Resultado de imagen para inventores del internet en caricatura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14752"/>
            <a:ext cx="478634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flythrough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u="sng" dirty="0" smtClean="0">
                <a:latin typeface="Bodoni MT Black" pitchFamily="18" charset="0"/>
              </a:rPr>
              <a:t>¿En que año se invento?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Los inicio de </a:t>
            </a:r>
            <a:r>
              <a:rPr lang="es-MX" b="1" dirty="0" smtClean="0"/>
              <a:t>Internet</a:t>
            </a:r>
            <a:r>
              <a:rPr lang="es-MX" dirty="0" smtClean="0"/>
              <a:t> nos remontan a los años 60. Este red se creó en 1969 y se llamó </a:t>
            </a:r>
            <a:r>
              <a:rPr lang="es-MX" i="1" dirty="0" smtClean="0"/>
              <a:t>ARPANET</a:t>
            </a:r>
            <a:r>
              <a:rPr lang="es-MX" dirty="0" smtClean="0"/>
              <a:t>. </a:t>
            </a:r>
            <a:endParaRPr lang="es-ES" dirty="0"/>
          </a:p>
        </p:txBody>
      </p:sp>
      <p:pic>
        <p:nvPicPr>
          <p:cNvPr id="4" name="3 Imagen" descr="Resultado de imagen para imagenes de la historia del interne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400052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000" u="sng" dirty="0" smtClean="0">
                <a:latin typeface="Bodoni MT Black" pitchFamily="18" charset="0"/>
              </a:rPr>
              <a:t>¿Qué programas fueron surgiendo cuando se creo el internet?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500306"/>
            <a:ext cx="7786742" cy="3500462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s-ES" sz="2400" b="1" dirty="0" smtClean="0"/>
              <a:t>ARPA</a:t>
            </a:r>
          </a:p>
          <a:p>
            <a:r>
              <a:rPr lang="es-ES" sz="2400" b="1" dirty="0" smtClean="0"/>
              <a:t>ARPANET</a:t>
            </a:r>
          </a:p>
          <a:p>
            <a:r>
              <a:rPr lang="es-ES" sz="2400" b="1" dirty="0" smtClean="0"/>
              <a:t>De ARPANET a WWW</a:t>
            </a:r>
          </a:p>
          <a:p>
            <a:r>
              <a:rPr lang="es-MX" sz="2400" b="1" dirty="0" smtClean="0"/>
              <a:t>La adaptación de los negocios</a:t>
            </a:r>
          </a:p>
          <a:p>
            <a:r>
              <a:rPr lang="es-MX" sz="2400" b="1" dirty="0" smtClean="0"/>
              <a:t>La era de las Redes Sociales</a:t>
            </a:r>
          </a:p>
          <a:p>
            <a:r>
              <a:rPr lang="es-MX" sz="2400" b="1" dirty="0" smtClean="0"/>
              <a:t>el auge de los </a:t>
            </a:r>
            <a:r>
              <a:rPr lang="es-MX" sz="2400" b="1" dirty="0" err="1" smtClean="0"/>
              <a:t>ecommerce</a:t>
            </a:r>
            <a:endParaRPr lang="es-MX" sz="2400" b="1" dirty="0" smtClean="0"/>
          </a:p>
          <a:p>
            <a:endParaRPr lang="es-MX" b="1" dirty="0" smtClean="0"/>
          </a:p>
          <a:p>
            <a:endParaRPr lang="en-US" b="1" dirty="0"/>
          </a:p>
        </p:txBody>
      </p:sp>
      <p:sp>
        <p:nvSpPr>
          <p:cNvPr id="1026" name="AutoShape 2" descr="Resultado de imagen para que programas surgieron cuando llego el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ythroug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u="sng" dirty="0" smtClean="0">
                <a:latin typeface="Bodoni MT Black" pitchFamily="18" charset="0"/>
              </a:rPr>
              <a:t>Línea del tiempo: Internet </a:t>
            </a:r>
            <a:endParaRPr lang="es-ES" sz="4000" u="sng" dirty="0" smtClean="0"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Resultado de imagen para imagenes de la historia del interne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621500"/>
            <a:ext cx="82089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flythrough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u="sng" dirty="0" smtClean="0"/>
              <a:t>Historia del internet:</a:t>
            </a:r>
            <a:endParaRPr lang="es-MX" sz="4800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1482"/>
            <a:ext cx="8262473" cy="482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55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>
        <p14:flythrough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Imagen relacionad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</TotalTime>
  <Words>88</Words>
  <Application>Microsoft Office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Brío</vt:lpstr>
      <vt:lpstr>``HISTORIA DEL INTERNET``</vt:lpstr>
      <vt:lpstr>¿QUIEN INVENTO EL INTERNET?</vt:lpstr>
      <vt:lpstr>¿En que año se invento?</vt:lpstr>
      <vt:lpstr>¿Qué programas fueron surgiendo cuando se creo el internet?</vt:lpstr>
      <vt:lpstr>Línea del tiempo: Internet </vt:lpstr>
      <vt:lpstr>Historia del internet: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``HISTORIA DEL INTERNET``</dc:title>
  <dc:creator>ROCSEC 05</dc:creator>
  <cp:lastModifiedBy>Ba-k.com</cp:lastModifiedBy>
  <cp:revision>15</cp:revision>
  <dcterms:created xsi:type="dcterms:W3CDTF">2019-05-22T16:59:33Z</dcterms:created>
  <dcterms:modified xsi:type="dcterms:W3CDTF">2019-06-05T03:16:17Z</dcterms:modified>
</cp:coreProperties>
</file>